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3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3" r:id="rId2"/>
    <p:sldMasterId id="2147483695" r:id="rId3"/>
    <p:sldMasterId id="2147483719" r:id="rId4"/>
  </p:sldMasterIdLst>
  <p:notesMasterIdLst>
    <p:notesMasterId r:id="rId15"/>
  </p:notesMasterIdLst>
  <p:sldIdLst>
    <p:sldId id="257" r:id="rId5"/>
    <p:sldId id="259" r:id="rId6"/>
    <p:sldId id="261" r:id="rId7"/>
    <p:sldId id="262" r:id="rId8"/>
    <p:sldId id="263" r:id="rId9"/>
    <p:sldId id="266" r:id="rId10"/>
    <p:sldId id="267" r:id="rId11"/>
    <p:sldId id="268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BC049-EE97-4E18-90EA-965603A0923C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D22C2-62C6-4A23-828F-884DF8DAE6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9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516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14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212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21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900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914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875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21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402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29526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625362" y="2644133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7466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5348" y="37529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A4A6A8"/>
              </a:buClr>
              <a:buFont typeface="Arial"/>
              <a:buNone/>
            </a:pPr>
            <a:r>
              <a:rPr lang="en" sz="4667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625376" y="6104380"/>
            <a:ext cx="2390145" cy="26193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1067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1067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371" y="827065"/>
            <a:ext cx="1817173" cy="382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995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3-Colum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625367" y="1445033"/>
            <a:ext cx="109129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625367" y="4359367"/>
            <a:ext cx="3280168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25375" y="3289300"/>
            <a:ext cx="3280168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4460367" y="4348967"/>
            <a:ext cx="3278656" cy="202557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4460364" y="3284835"/>
            <a:ext cx="3278656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8258133" y="4348967"/>
            <a:ext cx="3280168" cy="202557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8293833" y="3280367"/>
            <a:ext cx="3278656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625343" y="653267"/>
            <a:ext cx="4048300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2400" kern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kern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810952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4-Colum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714867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714867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9" name="Shape 149"/>
          <p:cNvCxnSpPr/>
          <p:nvPr/>
        </p:nvCxnSpPr>
        <p:spPr>
          <a:xfrm>
            <a:off x="714864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0" name="Shape 150"/>
          <p:cNvSpPr/>
          <p:nvPr/>
        </p:nvSpPr>
        <p:spPr>
          <a:xfrm>
            <a:off x="34929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1" name="Shape 151"/>
          <p:cNvCxnSpPr/>
          <p:nvPr/>
        </p:nvCxnSpPr>
        <p:spPr>
          <a:xfrm>
            <a:off x="3492897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2" name="Shape 152"/>
          <p:cNvSpPr/>
          <p:nvPr/>
        </p:nvSpPr>
        <p:spPr>
          <a:xfrm>
            <a:off x="34929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62907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6300580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5" name="Shape 155"/>
          <p:cNvSpPr/>
          <p:nvPr/>
        </p:nvSpPr>
        <p:spPr>
          <a:xfrm>
            <a:off x="62907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90885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7" name="Shape 157"/>
          <p:cNvCxnSpPr/>
          <p:nvPr/>
        </p:nvCxnSpPr>
        <p:spPr>
          <a:xfrm>
            <a:off x="9088497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8" name="Shape 158"/>
          <p:cNvSpPr/>
          <p:nvPr/>
        </p:nvSpPr>
        <p:spPr>
          <a:xfrm>
            <a:off x="90885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714867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714867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714867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714864" y="5065587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3" name="Shape 163"/>
          <p:cNvSpPr/>
          <p:nvPr/>
        </p:nvSpPr>
        <p:spPr>
          <a:xfrm>
            <a:off x="34929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4" name="Shape 164"/>
          <p:cNvCxnSpPr/>
          <p:nvPr/>
        </p:nvCxnSpPr>
        <p:spPr>
          <a:xfrm>
            <a:off x="3492897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5" name="Shape 165"/>
          <p:cNvSpPr/>
          <p:nvPr/>
        </p:nvSpPr>
        <p:spPr>
          <a:xfrm>
            <a:off x="34929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62907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7" name="Shape 167"/>
          <p:cNvCxnSpPr/>
          <p:nvPr/>
        </p:nvCxnSpPr>
        <p:spPr>
          <a:xfrm>
            <a:off x="6300580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8" name="Shape 168"/>
          <p:cNvSpPr/>
          <p:nvPr/>
        </p:nvSpPr>
        <p:spPr>
          <a:xfrm>
            <a:off x="62907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90885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0" name="Shape 170"/>
          <p:cNvCxnSpPr/>
          <p:nvPr/>
        </p:nvCxnSpPr>
        <p:spPr>
          <a:xfrm>
            <a:off x="9088497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1" name="Shape 171"/>
          <p:cNvSpPr/>
          <p:nvPr/>
        </p:nvSpPr>
        <p:spPr>
          <a:xfrm>
            <a:off x="90885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3492900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280751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9098384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714867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8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867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3492901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8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867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9068634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8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867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6290601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8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867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9" name="Shape 179"/>
          <p:cNvCxnSpPr/>
          <p:nvPr/>
        </p:nvCxnSpPr>
        <p:spPr>
          <a:xfrm>
            <a:off x="714864" y="1246987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0" name="Shape 180"/>
          <p:cNvCxnSpPr/>
          <p:nvPr/>
        </p:nvCxnSpPr>
        <p:spPr>
          <a:xfrm>
            <a:off x="3492897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1" name="Shape 181"/>
          <p:cNvCxnSpPr/>
          <p:nvPr/>
        </p:nvCxnSpPr>
        <p:spPr>
          <a:xfrm>
            <a:off x="6300580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2" name="Shape 182"/>
          <p:cNvCxnSpPr/>
          <p:nvPr/>
        </p:nvCxnSpPr>
        <p:spPr>
          <a:xfrm>
            <a:off x="9088497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944173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Boxes Slid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3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609812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333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80963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buClr>
                <a:srgbClr val="295269"/>
              </a:buClr>
              <a:buFont typeface="Arial"/>
              <a:buNone/>
            </a:pPr>
            <a:r>
              <a:rPr lang="en" sz="21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836031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8" name="Shape 188"/>
          <p:cNvSpPr/>
          <p:nvPr/>
        </p:nvSpPr>
        <p:spPr>
          <a:xfrm>
            <a:off x="855377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73011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4473011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333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4644164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buClr>
                <a:srgbClr val="295269"/>
              </a:buClr>
              <a:buFont typeface="Arial"/>
              <a:buNone/>
            </a:pPr>
            <a:r>
              <a:rPr lang="en" sz="21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2" name="Shape 192"/>
          <p:cNvCxnSpPr/>
          <p:nvPr/>
        </p:nvCxnSpPr>
        <p:spPr>
          <a:xfrm>
            <a:off x="4699229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3" name="Shape 193"/>
          <p:cNvSpPr/>
          <p:nvPr/>
        </p:nvSpPr>
        <p:spPr>
          <a:xfrm>
            <a:off x="4718577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6211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8336211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333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8507363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buClr>
                <a:srgbClr val="295269"/>
              </a:buClr>
              <a:buFont typeface="Arial"/>
              <a:buNone/>
            </a:pPr>
            <a:r>
              <a:rPr lang="en" sz="21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8562429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Shape 198"/>
          <p:cNvSpPr/>
          <p:nvPr/>
        </p:nvSpPr>
        <p:spPr>
          <a:xfrm>
            <a:off x="8581776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335687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Single-Image Normal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8128000" y="0"/>
            <a:ext cx="4064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8388333" y="374600"/>
            <a:ext cx="3416400" cy="1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3733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3733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8343933" y="2457400"/>
            <a:ext cx="3505200" cy="4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b="1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467" b="1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4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endParaRPr sz="14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b="1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467" b="1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4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endParaRPr sz="14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b="1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467" b="1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4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648891" y="479321"/>
            <a:ext cx="3231072" cy="30360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0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891" y="1046355"/>
            <a:ext cx="6029027" cy="456753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648891" y="5936847"/>
            <a:ext cx="4320504" cy="4449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210613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Two-Image Slid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843460" y="5469829"/>
            <a:ext cx="3251873" cy="44496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467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853876" y="940195"/>
            <a:ext cx="3231072" cy="21282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0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829" y="1482327"/>
            <a:ext cx="4771429" cy="361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04186" y="1482327"/>
            <a:ext cx="4771429" cy="361503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6499721" y="5471317"/>
            <a:ext cx="3251873" cy="4464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467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6510139" y="943173"/>
            <a:ext cx="3231072" cy="211311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0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614058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Statement 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1536733" y="2222633"/>
            <a:ext cx="8852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5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5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endParaRPr sz="48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2019333" y="4508633"/>
            <a:ext cx="78868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2133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21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endParaRPr sz="21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511771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Statement 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1536733" y="2222633"/>
            <a:ext cx="8852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5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5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endParaRPr sz="48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2019333" y="4508633"/>
            <a:ext cx="78868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2133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21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endParaRPr sz="21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602826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Person Slide">
    <p:bg>
      <p:bgPr>
        <a:solidFill>
          <a:srgbClr val="000000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7442233" y="2603633"/>
            <a:ext cx="3213200" cy="21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2400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2400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7442233" y="1460633"/>
            <a:ext cx="3213200" cy="1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867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867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" sz="32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32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7787672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Logo over whit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600" y="3011599"/>
            <a:ext cx="3978801" cy="83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511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Logo over blue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596" y="3010606"/>
            <a:ext cx="3978801" cy="836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660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bg>
      <p:bgPr>
        <a:solidFill>
          <a:srgbClr val="295269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625333" y="2764433"/>
            <a:ext cx="10330128" cy="2214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24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24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24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625339" y="23541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625348" y="6922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A4A6A8"/>
              </a:buClr>
              <a:buFont typeface="Arial"/>
              <a:buNone/>
            </a:pPr>
            <a:r>
              <a:rPr lang="en" sz="3200" kern="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3200" kern="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625339" y="52370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5588282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Final Slide">
    <p:bg>
      <p:bgPr>
        <a:solidFill>
          <a:srgbClr val="295269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625362" y="2905884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buClr>
                <a:srgbClr val="295269"/>
              </a:buClr>
              <a:buFont typeface="Arial"/>
              <a:buNone/>
            </a:pPr>
            <a:r>
              <a:rPr lang="en" sz="7466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568700" y="4325033"/>
            <a:ext cx="5054597" cy="8820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algn="ctr">
              <a:buClr>
                <a:srgbClr val="8A8A8A"/>
              </a:buClr>
              <a:buFont typeface="Arial"/>
              <a:buNone/>
            </a:pPr>
            <a:r>
              <a:rPr lang="en" sz="1867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867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8A8A8A"/>
              </a:buClr>
              <a:buFont typeface="Arial"/>
              <a:buNone/>
            </a:pPr>
            <a:r>
              <a:rPr lang="en" sz="1600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600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8A8A8A"/>
              </a:buClr>
              <a:buFont typeface="Arial"/>
              <a:buNone/>
            </a:pPr>
            <a:r>
              <a:rPr lang="en" sz="1600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600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87421" y="1995467"/>
            <a:ext cx="1817173" cy="38216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3568700" y="6179233"/>
            <a:ext cx="5054597" cy="4630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algn="ctr">
              <a:buClr>
                <a:srgbClr val="C8CACB"/>
              </a:buClr>
              <a:buFont typeface="Arial"/>
              <a:buNone/>
            </a:pPr>
            <a:r>
              <a:rPr lang="en" sz="1600" kern="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600" kern="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600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6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8A8A8A"/>
              </a:buClr>
              <a:buFont typeface="Arial"/>
              <a:buNone/>
            </a:pPr>
            <a:endParaRPr sz="16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9183955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1949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Shape 240"/>
          <p:cNvCxnSpPr/>
          <p:nvPr/>
        </p:nvCxnSpPr>
        <p:spPr>
          <a:xfrm>
            <a:off x="508200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Shape 241"/>
          <p:cNvSpPr txBox="1"/>
          <p:nvPr/>
        </p:nvSpPr>
        <p:spPr>
          <a:xfrm>
            <a:off x="559633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12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2" name="Shape 242"/>
          <p:cNvCxnSpPr/>
          <p:nvPr/>
        </p:nvCxnSpPr>
        <p:spPr>
          <a:xfrm>
            <a:off x="4269784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Shape 243"/>
          <p:cNvSpPr txBox="1"/>
          <p:nvPr/>
        </p:nvSpPr>
        <p:spPr>
          <a:xfrm>
            <a:off x="4321217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12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4" name="Shape 244"/>
          <p:cNvCxnSpPr/>
          <p:nvPr/>
        </p:nvCxnSpPr>
        <p:spPr>
          <a:xfrm>
            <a:off x="8031400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Shape 245"/>
          <p:cNvSpPr txBox="1"/>
          <p:nvPr/>
        </p:nvSpPr>
        <p:spPr>
          <a:xfrm>
            <a:off x="8082833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12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6" name="Shape 246"/>
          <p:cNvCxnSpPr/>
          <p:nvPr/>
        </p:nvCxnSpPr>
        <p:spPr>
          <a:xfrm>
            <a:off x="5082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Shape 247"/>
          <p:cNvSpPr txBox="1"/>
          <p:nvPr/>
        </p:nvSpPr>
        <p:spPr>
          <a:xfrm>
            <a:off x="5596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1820108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1768675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Shape 250"/>
          <p:cNvSpPr txBox="1"/>
          <p:nvPr/>
        </p:nvSpPr>
        <p:spPr>
          <a:xfrm>
            <a:off x="30830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1" name="Shape 251"/>
          <p:cNvCxnSpPr/>
          <p:nvPr/>
        </p:nvCxnSpPr>
        <p:spPr>
          <a:xfrm>
            <a:off x="30315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Shape 252"/>
          <p:cNvCxnSpPr/>
          <p:nvPr/>
        </p:nvCxnSpPr>
        <p:spPr>
          <a:xfrm>
            <a:off x="80314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Shape 253"/>
          <p:cNvSpPr txBox="1"/>
          <p:nvPr/>
        </p:nvSpPr>
        <p:spPr>
          <a:xfrm>
            <a:off x="80828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9343307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5" name="Shape 255"/>
          <p:cNvCxnSpPr/>
          <p:nvPr/>
        </p:nvCxnSpPr>
        <p:spPr>
          <a:xfrm>
            <a:off x="9291873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Shape 256"/>
          <p:cNvSpPr txBox="1"/>
          <p:nvPr/>
        </p:nvSpPr>
        <p:spPr>
          <a:xfrm>
            <a:off x="106062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105547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Shape 258"/>
          <p:cNvCxnSpPr/>
          <p:nvPr/>
        </p:nvCxnSpPr>
        <p:spPr>
          <a:xfrm>
            <a:off x="42698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Shape 259"/>
          <p:cNvSpPr txBox="1"/>
          <p:nvPr/>
        </p:nvSpPr>
        <p:spPr>
          <a:xfrm>
            <a:off x="43212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5581707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1" name="Shape 261"/>
          <p:cNvCxnSpPr/>
          <p:nvPr/>
        </p:nvCxnSpPr>
        <p:spPr>
          <a:xfrm>
            <a:off x="5530273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Shape 262"/>
          <p:cNvSpPr txBox="1"/>
          <p:nvPr/>
        </p:nvSpPr>
        <p:spPr>
          <a:xfrm>
            <a:off x="68446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3" name="Shape 263"/>
          <p:cNvCxnSpPr/>
          <p:nvPr/>
        </p:nvCxnSpPr>
        <p:spPr>
          <a:xfrm>
            <a:off x="67931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Shape 264"/>
          <p:cNvCxnSpPr/>
          <p:nvPr/>
        </p:nvCxnSpPr>
        <p:spPr>
          <a:xfrm>
            <a:off x="4269784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5" name="Shape 265"/>
          <p:cNvCxnSpPr/>
          <p:nvPr/>
        </p:nvCxnSpPr>
        <p:spPr>
          <a:xfrm>
            <a:off x="8031400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6" name="Shape 266"/>
          <p:cNvCxnSpPr/>
          <p:nvPr/>
        </p:nvCxnSpPr>
        <p:spPr>
          <a:xfrm>
            <a:off x="508200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7" name="Shape 267"/>
          <p:cNvSpPr/>
          <p:nvPr/>
        </p:nvSpPr>
        <p:spPr>
          <a:xfrm>
            <a:off x="1768667" y="4305033"/>
            <a:ext cx="2508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333" kern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4277233" y="4305033"/>
            <a:ext cx="37540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333" kern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8031403" y="4591441"/>
            <a:ext cx="2000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333" kern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1768600" y="1595041"/>
            <a:ext cx="30592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4827803" y="1595041"/>
            <a:ext cx="14960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768600" y="2001441"/>
            <a:ext cx="25084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4281001" y="2001441"/>
            <a:ext cx="1855200" cy="4316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1768600" y="3006975"/>
            <a:ext cx="2508400" cy="2864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1768600" y="3402808"/>
            <a:ext cx="2508400" cy="2864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9751436" y="4305041"/>
            <a:ext cx="2000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333" kern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77" name="Shape 277"/>
          <p:cNvCxnSpPr/>
          <p:nvPr/>
        </p:nvCxnSpPr>
        <p:spPr>
          <a:xfrm>
            <a:off x="11751833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8" name="Shape 278"/>
          <p:cNvSpPr/>
          <p:nvPr/>
        </p:nvSpPr>
        <p:spPr>
          <a:xfrm>
            <a:off x="8288351" y="855400"/>
            <a:ext cx="190000" cy="1900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8436381" y="715700"/>
            <a:ext cx="129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467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9386984" y="715700"/>
            <a:ext cx="14292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467" kern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9238951" y="855400"/>
            <a:ext cx="190000" cy="1900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11068975" y="715700"/>
            <a:ext cx="14292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467" kern="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10920941" y="855400"/>
            <a:ext cx="190000" cy="1900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284" name="Shape 284"/>
          <p:cNvCxnSpPr/>
          <p:nvPr/>
        </p:nvCxnSpPr>
        <p:spPr>
          <a:xfrm>
            <a:off x="508200" y="51327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5" name="Shape 285"/>
          <p:cNvCxnSpPr/>
          <p:nvPr/>
        </p:nvCxnSpPr>
        <p:spPr>
          <a:xfrm>
            <a:off x="508200" y="13031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6" name="Shape 286"/>
          <p:cNvCxnSpPr/>
          <p:nvPr/>
        </p:nvCxnSpPr>
        <p:spPr>
          <a:xfrm>
            <a:off x="508200" y="26905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7" name="Shape 287"/>
          <p:cNvCxnSpPr/>
          <p:nvPr/>
        </p:nvCxnSpPr>
        <p:spPr>
          <a:xfrm>
            <a:off x="508200" y="3982867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42709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7922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6933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6933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6933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6933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6933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6933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6933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6933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6933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3733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3733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3733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3733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3733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3733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3733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3733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3733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7283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3263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967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9557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1829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361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bg>
      <p:bgPr>
        <a:solidFill>
          <a:srgbClr val="6AB1D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625361" y="2542533"/>
            <a:ext cx="10895760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7466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625348" y="3651300"/>
            <a:ext cx="10895760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A4A6A8"/>
              </a:buClr>
              <a:buFont typeface="Arial"/>
              <a:buNone/>
            </a:pPr>
            <a:r>
              <a:rPr lang="en" sz="4667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9266530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6138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2723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556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1595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29526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625362" y="2644133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7466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5348" y="37529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A4A6A8"/>
              </a:buClr>
              <a:buFont typeface="Arial"/>
              <a:buNone/>
            </a:pPr>
            <a:r>
              <a:rPr lang="en" sz="4667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625376" y="6104380"/>
            <a:ext cx="2390145" cy="26193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1067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1067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371" y="827065"/>
            <a:ext cx="1817173" cy="382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12047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bg>
      <p:bgPr>
        <a:solidFill>
          <a:srgbClr val="295269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625333" y="2764433"/>
            <a:ext cx="10330128" cy="2214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24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24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24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625339" y="23541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625348" y="6922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A4A6A8"/>
              </a:buClr>
              <a:buFont typeface="Arial"/>
              <a:buNone/>
            </a:pPr>
            <a:r>
              <a:rPr lang="en" sz="3200" kern="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3200" kern="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625339" y="52370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630255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bg>
      <p:bgPr>
        <a:solidFill>
          <a:srgbClr val="6AB1D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625361" y="2542533"/>
            <a:ext cx="10895760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7466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625348" y="3651300"/>
            <a:ext cx="10895760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A4A6A8"/>
              </a:buClr>
              <a:buFont typeface="Arial"/>
              <a:buNone/>
            </a:pPr>
            <a:r>
              <a:rPr lang="en" sz="4667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5664000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Sub-section Slide">
    <p:bg>
      <p:bgPr>
        <a:solidFill>
          <a:srgbClr val="E6E7E8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625362" y="2542533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7466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333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625348" y="36513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A4A6A8"/>
              </a:buClr>
              <a:buFont typeface="Arial"/>
              <a:buNone/>
            </a:pPr>
            <a:r>
              <a:rPr lang="en" sz="4667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7006789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Goal Sl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625367" y="2356352"/>
            <a:ext cx="10263197" cy="2880875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42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42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42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42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42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4267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625375" y="1417592"/>
            <a:ext cx="1047768" cy="47330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2400" kern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2400" kern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7323415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List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625333" y="2764433"/>
            <a:ext cx="10330128" cy="2214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2400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2400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2400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625339" y="23541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625348" y="6922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A4A6A8"/>
              </a:buClr>
              <a:buFont typeface="Arial"/>
              <a:buNone/>
            </a:pPr>
            <a:r>
              <a:rPr lang="en" sz="3200" kern="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3200" kern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1" name="Shape 121"/>
          <p:cNvCxnSpPr/>
          <p:nvPr/>
        </p:nvCxnSpPr>
        <p:spPr>
          <a:xfrm>
            <a:off x="625339" y="52370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817080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Sub-section Slide">
    <p:bg>
      <p:bgPr>
        <a:solidFill>
          <a:srgbClr val="E6E7E8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625362" y="2542533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7466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333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625348" y="36513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A4A6A8"/>
              </a:buClr>
              <a:buFont typeface="Arial"/>
              <a:buNone/>
            </a:pPr>
            <a:r>
              <a:rPr lang="en" sz="4667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2063056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List 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25367" y="3391233"/>
            <a:ext cx="10947165" cy="2888435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304792" indent="-406390">
              <a:lnSpc>
                <a:spcPct val="120000"/>
              </a:lnSpc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24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04792" indent="-406390">
              <a:lnSpc>
                <a:spcPct val="120000"/>
              </a:lnSpc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24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04792" indent="-406390">
              <a:lnSpc>
                <a:spcPct val="120000"/>
              </a:lnSpc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24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04792" indent="-406390">
              <a:lnSpc>
                <a:spcPct val="120000"/>
              </a:lnSpc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24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04792" indent="-406390">
              <a:lnSpc>
                <a:spcPct val="120000"/>
              </a:lnSpc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24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25375" y="653256"/>
            <a:ext cx="1079015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2400" kern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kern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4899813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List 2 - An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625375" y="653256"/>
            <a:ext cx="1079015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2400" kern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kern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25367" y="3646933"/>
            <a:ext cx="10947200" cy="268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Font typeface="Dosis"/>
              <a:buChar char="●"/>
              <a:defRPr sz="3200">
                <a:latin typeface="Dosis"/>
                <a:ea typeface="Dosis"/>
                <a:cs typeface="Dosis"/>
                <a:sym typeface="Dosis"/>
              </a:defRPr>
            </a:lvl1pPr>
            <a:lvl2pPr marL="1219170" lvl="1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2pPr>
            <a:lvl3pPr marL="1828754" lvl="2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3pPr>
            <a:lvl4pPr marL="2438339" lvl="3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800">
                <a:latin typeface="Dosis"/>
                <a:ea typeface="Dosis"/>
                <a:cs typeface="Dosis"/>
                <a:sym typeface="Dosis"/>
              </a:defRPr>
            </a:lvl4pPr>
            <a:lvl5pPr marL="3047924" lvl="4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5pPr>
            <a:lvl6pPr marL="3657509" lvl="5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6pPr>
            <a:lvl7pPr marL="4267093" lvl="6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800">
                <a:latin typeface="Dosis"/>
                <a:ea typeface="Dosis"/>
                <a:cs typeface="Dosis"/>
                <a:sym typeface="Dosis"/>
              </a:defRPr>
            </a:lvl7pPr>
            <a:lvl8pPr marL="4876678" lvl="7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8pPr>
            <a:lvl9pPr marL="5486263" lvl="8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39932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25366" y="3331500"/>
            <a:ext cx="5115075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25338" y="653267"/>
            <a:ext cx="4721397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2400" kern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kern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6454667" y="3331500"/>
            <a:ext cx="5115075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6454667" y="4359367"/>
            <a:ext cx="5115075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625366" y="4359367"/>
            <a:ext cx="5115075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6644180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3-Colum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625367" y="1445033"/>
            <a:ext cx="109129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625367" y="4359367"/>
            <a:ext cx="3280168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25375" y="3289300"/>
            <a:ext cx="3280168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4460367" y="4348967"/>
            <a:ext cx="3278656" cy="202557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4460364" y="3284835"/>
            <a:ext cx="3278656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8258133" y="4348967"/>
            <a:ext cx="3280168" cy="202557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8293833" y="3280367"/>
            <a:ext cx="3278656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625343" y="653267"/>
            <a:ext cx="4048300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2400" kern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kern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7621439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4-Colum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714867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714867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9" name="Shape 149"/>
          <p:cNvCxnSpPr/>
          <p:nvPr/>
        </p:nvCxnSpPr>
        <p:spPr>
          <a:xfrm>
            <a:off x="714864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0" name="Shape 150"/>
          <p:cNvSpPr/>
          <p:nvPr/>
        </p:nvSpPr>
        <p:spPr>
          <a:xfrm>
            <a:off x="34929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1" name="Shape 151"/>
          <p:cNvCxnSpPr/>
          <p:nvPr/>
        </p:nvCxnSpPr>
        <p:spPr>
          <a:xfrm>
            <a:off x="3492897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2" name="Shape 152"/>
          <p:cNvSpPr/>
          <p:nvPr/>
        </p:nvSpPr>
        <p:spPr>
          <a:xfrm>
            <a:off x="34929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62907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6300580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5" name="Shape 155"/>
          <p:cNvSpPr/>
          <p:nvPr/>
        </p:nvSpPr>
        <p:spPr>
          <a:xfrm>
            <a:off x="62907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90885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7" name="Shape 157"/>
          <p:cNvCxnSpPr/>
          <p:nvPr/>
        </p:nvCxnSpPr>
        <p:spPr>
          <a:xfrm>
            <a:off x="9088497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8" name="Shape 158"/>
          <p:cNvSpPr/>
          <p:nvPr/>
        </p:nvSpPr>
        <p:spPr>
          <a:xfrm>
            <a:off x="90885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714867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714867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714867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714864" y="5065587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3" name="Shape 163"/>
          <p:cNvSpPr/>
          <p:nvPr/>
        </p:nvSpPr>
        <p:spPr>
          <a:xfrm>
            <a:off x="34929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4" name="Shape 164"/>
          <p:cNvCxnSpPr/>
          <p:nvPr/>
        </p:nvCxnSpPr>
        <p:spPr>
          <a:xfrm>
            <a:off x="3492897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5" name="Shape 165"/>
          <p:cNvSpPr/>
          <p:nvPr/>
        </p:nvSpPr>
        <p:spPr>
          <a:xfrm>
            <a:off x="34929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62907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7" name="Shape 167"/>
          <p:cNvCxnSpPr/>
          <p:nvPr/>
        </p:nvCxnSpPr>
        <p:spPr>
          <a:xfrm>
            <a:off x="6300580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8" name="Shape 168"/>
          <p:cNvSpPr/>
          <p:nvPr/>
        </p:nvSpPr>
        <p:spPr>
          <a:xfrm>
            <a:off x="62907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90885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kern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0" name="Shape 170"/>
          <p:cNvCxnSpPr/>
          <p:nvPr/>
        </p:nvCxnSpPr>
        <p:spPr>
          <a:xfrm>
            <a:off x="9088497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1" name="Shape 171"/>
          <p:cNvSpPr/>
          <p:nvPr/>
        </p:nvSpPr>
        <p:spPr>
          <a:xfrm>
            <a:off x="90885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3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3492900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280751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9098384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714867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8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867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3492901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8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867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9068634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8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867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6290601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8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867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9" name="Shape 179"/>
          <p:cNvCxnSpPr/>
          <p:nvPr/>
        </p:nvCxnSpPr>
        <p:spPr>
          <a:xfrm>
            <a:off x="714864" y="1246987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0" name="Shape 180"/>
          <p:cNvCxnSpPr/>
          <p:nvPr/>
        </p:nvCxnSpPr>
        <p:spPr>
          <a:xfrm>
            <a:off x="3492897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1" name="Shape 181"/>
          <p:cNvCxnSpPr/>
          <p:nvPr/>
        </p:nvCxnSpPr>
        <p:spPr>
          <a:xfrm>
            <a:off x="6300580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2" name="Shape 182"/>
          <p:cNvCxnSpPr/>
          <p:nvPr/>
        </p:nvCxnSpPr>
        <p:spPr>
          <a:xfrm>
            <a:off x="9088497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261954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Boxes Slid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3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609812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333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780963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buClr>
                <a:srgbClr val="295269"/>
              </a:buClr>
              <a:buFont typeface="Arial"/>
              <a:buNone/>
            </a:pPr>
            <a:r>
              <a:rPr lang="en" sz="21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836031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8" name="Shape 188"/>
          <p:cNvSpPr/>
          <p:nvPr/>
        </p:nvSpPr>
        <p:spPr>
          <a:xfrm>
            <a:off x="855377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73011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4473011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333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4644164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buClr>
                <a:srgbClr val="295269"/>
              </a:buClr>
              <a:buFont typeface="Arial"/>
              <a:buNone/>
            </a:pPr>
            <a:r>
              <a:rPr lang="en" sz="21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2" name="Shape 192"/>
          <p:cNvCxnSpPr/>
          <p:nvPr/>
        </p:nvCxnSpPr>
        <p:spPr>
          <a:xfrm>
            <a:off x="4699229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3" name="Shape 193"/>
          <p:cNvSpPr/>
          <p:nvPr/>
        </p:nvSpPr>
        <p:spPr>
          <a:xfrm>
            <a:off x="4718577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6211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8336211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sz="1333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8507363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buClr>
                <a:srgbClr val="295269"/>
              </a:buClr>
              <a:buFont typeface="Arial"/>
              <a:buNone/>
            </a:pPr>
            <a:r>
              <a:rPr lang="en" sz="21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8562429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Shape 198"/>
          <p:cNvSpPr/>
          <p:nvPr/>
        </p:nvSpPr>
        <p:spPr>
          <a:xfrm>
            <a:off x="8581776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9073855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Single-Image Normal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8128000" y="0"/>
            <a:ext cx="4064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8388333" y="374600"/>
            <a:ext cx="3416400" cy="1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3733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3733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8343933" y="2457400"/>
            <a:ext cx="3505200" cy="4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b="1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467" b="1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4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endParaRPr sz="14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b="1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467" b="1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4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endParaRPr sz="14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b="1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467" b="1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4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648891" y="479321"/>
            <a:ext cx="3231072" cy="30360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0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891" y="1046355"/>
            <a:ext cx="6029027" cy="456753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648891" y="5936847"/>
            <a:ext cx="4320504" cy="4449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5370839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Two-Image Slid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843460" y="5469829"/>
            <a:ext cx="3251873" cy="44496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467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853876" y="940195"/>
            <a:ext cx="3231072" cy="21282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0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829" y="1482327"/>
            <a:ext cx="4771429" cy="361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04186" y="1482327"/>
            <a:ext cx="4771429" cy="361503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6499721" y="5471317"/>
            <a:ext cx="3251873" cy="4464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467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6510139" y="943173"/>
            <a:ext cx="3231072" cy="211311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0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0809735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Statement 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1536733" y="2222633"/>
            <a:ext cx="8852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5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5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endParaRPr sz="48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2019333" y="4508633"/>
            <a:ext cx="78868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2133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21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endParaRPr sz="21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8472095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Statement 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21" name="Shape 221"/>
          <p:cNvSpPr txBox="1"/>
          <p:nvPr/>
        </p:nvSpPr>
        <p:spPr>
          <a:xfrm>
            <a:off x="1536733" y="2222633"/>
            <a:ext cx="8852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5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5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endParaRPr sz="48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2019333" y="4508633"/>
            <a:ext cx="78868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2133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21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000000"/>
              </a:buClr>
              <a:buFont typeface="Arial"/>
              <a:buNone/>
            </a:pPr>
            <a:endParaRPr sz="2133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89125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Goal Sl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625367" y="2356352"/>
            <a:ext cx="10263197" cy="2880875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42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42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42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42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42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4267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625375" y="1417592"/>
            <a:ext cx="1047768" cy="47330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2400" kern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2400" kern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1725356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Person Slide">
    <p:bg>
      <p:bgPr>
        <a:solidFill>
          <a:srgbClr val="000000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7442233" y="2603633"/>
            <a:ext cx="3213200" cy="21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2400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2400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7442233" y="1460633"/>
            <a:ext cx="3213200" cy="1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867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867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r>
              <a:rPr lang="en" sz="3200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32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24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1203407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Logo over whit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600" y="3011599"/>
            <a:ext cx="3978801" cy="83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71901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Logo over blue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596" y="3010606"/>
            <a:ext cx="3978801" cy="836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61548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Final Slide">
    <p:bg>
      <p:bgPr>
        <a:solidFill>
          <a:srgbClr val="295269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625362" y="2905884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algn="ctr">
              <a:buClr>
                <a:srgbClr val="295269"/>
              </a:buClr>
              <a:buFont typeface="Arial"/>
              <a:buNone/>
            </a:pPr>
            <a:r>
              <a:rPr lang="en" sz="7466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568700" y="4325033"/>
            <a:ext cx="5054597" cy="8820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algn="ctr">
              <a:buClr>
                <a:srgbClr val="8A8A8A"/>
              </a:buClr>
              <a:buFont typeface="Arial"/>
              <a:buNone/>
            </a:pPr>
            <a:r>
              <a:rPr lang="en" sz="1867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867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8A8A8A"/>
              </a:buClr>
              <a:buFont typeface="Arial"/>
              <a:buNone/>
            </a:pPr>
            <a:r>
              <a:rPr lang="en" sz="1600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600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8A8A8A"/>
              </a:buClr>
              <a:buFont typeface="Arial"/>
              <a:buNone/>
            </a:pPr>
            <a:r>
              <a:rPr lang="en" sz="1600" kern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600" kern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87421" y="1995467"/>
            <a:ext cx="1817173" cy="38216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3568700" y="6179233"/>
            <a:ext cx="5054597" cy="4630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algn="ctr">
              <a:buClr>
                <a:srgbClr val="C8CACB"/>
              </a:buClr>
              <a:buFont typeface="Arial"/>
              <a:buNone/>
            </a:pPr>
            <a:r>
              <a:rPr lang="en" sz="1600" kern="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600" kern="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600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6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algn="ctr">
              <a:buClr>
                <a:srgbClr val="8A8A8A"/>
              </a:buClr>
              <a:buFont typeface="Arial"/>
              <a:buNone/>
            </a:pPr>
            <a:endParaRPr sz="1600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823161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65833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Shape 240"/>
          <p:cNvCxnSpPr/>
          <p:nvPr/>
        </p:nvCxnSpPr>
        <p:spPr>
          <a:xfrm>
            <a:off x="508200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Shape 241"/>
          <p:cNvSpPr txBox="1"/>
          <p:nvPr/>
        </p:nvSpPr>
        <p:spPr>
          <a:xfrm>
            <a:off x="559633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12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2" name="Shape 242"/>
          <p:cNvCxnSpPr/>
          <p:nvPr/>
        </p:nvCxnSpPr>
        <p:spPr>
          <a:xfrm>
            <a:off x="4269784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Shape 243"/>
          <p:cNvSpPr txBox="1"/>
          <p:nvPr/>
        </p:nvSpPr>
        <p:spPr>
          <a:xfrm>
            <a:off x="4321217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12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4" name="Shape 244"/>
          <p:cNvCxnSpPr/>
          <p:nvPr/>
        </p:nvCxnSpPr>
        <p:spPr>
          <a:xfrm>
            <a:off x="8031400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Shape 245"/>
          <p:cNvSpPr txBox="1"/>
          <p:nvPr/>
        </p:nvSpPr>
        <p:spPr>
          <a:xfrm>
            <a:off x="8082833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12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6" name="Shape 246"/>
          <p:cNvCxnSpPr/>
          <p:nvPr/>
        </p:nvCxnSpPr>
        <p:spPr>
          <a:xfrm>
            <a:off x="5082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Shape 247"/>
          <p:cNvSpPr txBox="1"/>
          <p:nvPr/>
        </p:nvSpPr>
        <p:spPr>
          <a:xfrm>
            <a:off x="5596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1820108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1768675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Shape 250"/>
          <p:cNvSpPr txBox="1"/>
          <p:nvPr/>
        </p:nvSpPr>
        <p:spPr>
          <a:xfrm>
            <a:off x="30830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1" name="Shape 251"/>
          <p:cNvCxnSpPr/>
          <p:nvPr/>
        </p:nvCxnSpPr>
        <p:spPr>
          <a:xfrm>
            <a:off x="30315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Shape 252"/>
          <p:cNvCxnSpPr/>
          <p:nvPr/>
        </p:nvCxnSpPr>
        <p:spPr>
          <a:xfrm>
            <a:off x="80314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Shape 253"/>
          <p:cNvSpPr txBox="1"/>
          <p:nvPr/>
        </p:nvSpPr>
        <p:spPr>
          <a:xfrm>
            <a:off x="80828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9343307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5" name="Shape 255"/>
          <p:cNvCxnSpPr/>
          <p:nvPr/>
        </p:nvCxnSpPr>
        <p:spPr>
          <a:xfrm>
            <a:off x="9291873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Shape 256"/>
          <p:cNvSpPr txBox="1"/>
          <p:nvPr/>
        </p:nvSpPr>
        <p:spPr>
          <a:xfrm>
            <a:off x="106062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105547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Shape 258"/>
          <p:cNvCxnSpPr/>
          <p:nvPr/>
        </p:nvCxnSpPr>
        <p:spPr>
          <a:xfrm>
            <a:off x="42698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Shape 259"/>
          <p:cNvSpPr txBox="1"/>
          <p:nvPr/>
        </p:nvSpPr>
        <p:spPr>
          <a:xfrm>
            <a:off x="43212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5581707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1" name="Shape 261"/>
          <p:cNvCxnSpPr/>
          <p:nvPr/>
        </p:nvCxnSpPr>
        <p:spPr>
          <a:xfrm>
            <a:off x="5530273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Shape 262"/>
          <p:cNvSpPr txBox="1"/>
          <p:nvPr/>
        </p:nvSpPr>
        <p:spPr>
          <a:xfrm>
            <a:off x="68446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200" kern="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1200" kern="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3" name="Shape 263"/>
          <p:cNvCxnSpPr/>
          <p:nvPr/>
        </p:nvCxnSpPr>
        <p:spPr>
          <a:xfrm>
            <a:off x="67931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Shape 264"/>
          <p:cNvCxnSpPr/>
          <p:nvPr/>
        </p:nvCxnSpPr>
        <p:spPr>
          <a:xfrm>
            <a:off x="4269784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5" name="Shape 265"/>
          <p:cNvCxnSpPr/>
          <p:nvPr/>
        </p:nvCxnSpPr>
        <p:spPr>
          <a:xfrm>
            <a:off x="8031400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6" name="Shape 266"/>
          <p:cNvCxnSpPr/>
          <p:nvPr/>
        </p:nvCxnSpPr>
        <p:spPr>
          <a:xfrm>
            <a:off x="508200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7" name="Shape 267"/>
          <p:cNvSpPr/>
          <p:nvPr/>
        </p:nvSpPr>
        <p:spPr>
          <a:xfrm>
            <a:off x="1768667" y="4305033"/>
            <a:ext cx="2508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333" kern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4277233" y="4305033"/>
            <a:ext cx="37540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333" kern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8031403" y="4591441"/>
            <a:ext cx="2000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333" kern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1768600" y="1595041"/>
            <a:ext cx="30592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4827803" y="1595041"/>
            <a:ext cx="14960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768600" y="2001441"/>
            <a:ext cx="25084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4281001" y="2001441"/>
            <a:ext cx="1855200" cy="4316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1768600" y="3006975"/>
            <a:ext cx="2508400" cy="2864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1768600" y="3402808"/>
            <a:ext cx="2508400" cy="2864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333" kern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9751436" y="4305041"/>
            <a:ext cx="2000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" sz="1333" kern="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333" kern="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77" name="Shape 277"/>
          <p:cNvCxnSpPr/>
          <p:nvPr/>
        </p:nvCxnSpPr>
        <p:spPr>
          <a:xfrm>
            <a:off x="11751833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8" name="Shape 278"/>
          <p:cNvSpPr/>
          <p:nvPr/>
        </p:nvSpPr>
        <p:spPr>
          <a:xfrm>
            <a:off x="8288351" y="855400"/>
            <a:ext cx="190000" cy="1900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8436381" y="715700"/>
            <a:ext cx="129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467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9386984" y="715700"/>
            <a:ext cx="14292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467" kern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9238951" y="855400"/>
            <a:ext cx="190000" cy="1900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11068975" y="715700"/>
            <a:ext cx="14292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1467" kern="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467" kern="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10920941" y="855400"/>
            <a:ext cx="190000" cy="1900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cxnSp>
        <p:nvCxnSpPr>
          <p:cNvPr id="284" name="Shape 284"/>
          <p:cNvCxnSpPr/>
          <p:nvPr/>
        </p:nvCxnSpPr>
        <p:spPr>
          <a:xfrm>
            <a:off x="508200" y="51327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5" name="Shape 285"/>
          <p:cNvCxnSpPr/>
          <p:nvPr/>
        </p:nvCxnSpPr>
        <p:spPr>
          <a:xfrm>
            <a:off x="508200" y="13031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6" name="Shape 286"/>
          <p:cNvCxnSpPr/>
          <p:nvPr/>
        </p:nvCxnSpPr>
        <p:spPr>
          <a:xfrm>
            <a:off x="508200" y="26905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7" name="Shape 287"/>
          <p:cNvCxnSpPr/>
          <p:nvPr/>
        </p:nvCxnSpPr>
        <p:spPr>
          <a:xfrm>
            <a:off x="508200" y="3982867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344731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84726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1688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7509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467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List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625333" y="2764433"/>
            <a:ext cx="10330128" cy="2214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333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2400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2400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lnSpc>
                <a:spcPct val="150000"/>
              </a:lnSpc>
              <a:buClr>
                <a:srgbClr val="FFFFFF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2400" kern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625339" y="23541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625348" y="6922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A4A6A8"/>
              </a:buClr>
              <a:buFont typeface="Arial"/>
              <a:buNone/>
            </a:pPr>
            <a:r>
              <a:rPr lang="en" sz="3200" kern="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3200" kern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1" name="Shape 121"/>
          <p:cNvCxnSpPr/>
          <p:nvPr/>
        </p:nvCxnSpPr>
        <p:spPr>
          <a:xfrm>
            <a:off x="625339" y="52370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0560159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3836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27038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2311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93356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4579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39698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595959"/>
                </a:solidFill>
              </a:rPr>
              <a:pPr/>
              <a:t>‹#›</a:t>
            </a:fld>
            <a:endParaRPr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92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List 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25367" y="3391233"/>
            <a:ext cx="10947165" cy="2888435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304792" indent="-406390">
              <a:lnSpc>
                <a:spcPct val="120000"/>
              </a:lnSpc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24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04792" indent="-406390">
              <a:lnSpc>
                <a:spcPct val="120000"/>
              </a:lnSpc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24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04792" indent="-406390">
              <a:lnSpc>
                <a:spcPct val="120000"/>
              </a:lnSpc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24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04792" indent="-406390">
              <a:lnSpc>
                <a:spcPct val="120000"/>
              </a:lnSpc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24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04792" indent="-406390">
              <a:lnSpc>
                <a:spcPct val="120000"/>
              </a:lnSpc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2400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25375" y="653256"/>
            <a:ext cx="1079015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2400" kern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kern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451848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List 2 - An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625375" y="653256"/>
            <a:ext cx="1079015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2400" kern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kern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25367" y="3646933"/>
            <a:ext cx="10947200" cy="268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Font typeface="Dosis"/>
              <a:buChar char="●"/>
              <a:defRPr sz="3200">
                <a:latin typeface="Dosis"/>
                <a:ea typeface="Dosis"/>
                <a:cs typeface="Dosis"/>
                <a:sym typeface="Dosis"/>
              </a:defRPr>
            </a:lvl1pPr>
            <a:lvl2pPr marL="1219170" lvl="1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2pPr>
            <a:lvl3pPr marL="1828754" lvl="2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3pPr>
            <a:lvl4pPr marL="2438339" lvl="3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800">
                <a:latin typeface="Dosis"/>
                <a:ea typeface="Dosis"/>
                <a:cs typeface="Dosis"/>
                <a:sym typeface="Dosis"/>
              </a:defRPr>
            </a:lvl4pPr>
            <a:lvl5pPr marL="3047924" lvl="4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5pPr>
            <a:lvl6pPr marL="3657509" lvl="5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6pPr>
            <a:lvl7pPr marL="4267093" lvl="6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800">
                <a:latin typeface="Dosis"/>
                <a:ea typeface="Dosis"/>
                <a:cs typeface="Dosis"/>
                <a:sym typeface="Dosis"/>
              </a:defRPr>
            </a:lvl7pPr>
            <a:lvl8pPr marL="4876678" lvl="7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8pPr>
            <a:lvl9pPr marL="5486263" lvl="8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3688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25366" y="3331500"/>
            <a:ext cx="5115075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25338" y="653267"/>
            <a:ext cx="4721397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8A8A8A"/>
              </a:buClr>
              <a:buFont typeface="Arial"/>
              <a:buNone/>
            </a:pPr>
            <a:r>
              <a:rPr lang="en" sz="2400" kern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kern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6454667" y="3331500"/>
            <a:ext cx="5115075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2400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6454667" y="4359367"/>
            <a:ext cx="5115075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625366" y="4359367"/>
            <a:ext cx="5115075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>
              <a:lnSpc>
                <a:spcPct val="120000"/>
              </a:lnSpc>
              <a:buClr>
                <a:srgbClr val="295269"/>
              </a:buClr>
              <a:buFont typeface="Arial"/>
              <a:buNone/>
            </a:pP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kern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kern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333" kern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274871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50385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73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dk2"/>
                </a:solidFill>
              </a:defRPr>
            </a:lvl1pPr>
            <a:lvl2pPr lvl="1" algn="r" rtl="0">
              <a:buNone/>
              <a:defRPr sz="1333">
                <a:solidFill>
                  <a:schemeClr val="dk2"/>
                </a:solidFill>
              </a:defRPr>
            </a:lvl2pPr>
            <a:lvl3pPr lvl="2" algn="r" rtl="0">
              <a:buNone/>
              <a:defRPr sz="1333">
                <a:solidFill>
                  <a:schemeClr val="dk2"/>
                </a:solidFill>
              </a:defRPr>
            </a:lvl3pPr>
            <a:lvl4pPr lvl="3" algn="r" rtl="0">
              <a:buNone/>
              <a:defRPr sz="1333">
                <a:solidFill>
                  <a:schemeClr val="dk2"/>
                </a:solidFill>
              </a:defRPr>
            </a:lvl4pPr>
            <a:lvl5pPr lvl="4" algn="r" rtl="0">
              <a:buNone/>
              <a:defRPr sz="1333">
                <a:solidFill>
                  <a:schemeClr val="dk2"/>
                </a:solidFill>
              </a:defRPr>
            </a:lvl5pPr>
            <a:lvl6pPr lvl="5" algn="r" rtl="0">
              <a:buNone/>
              <a:defRPr sz="1333">
                <a:solidFill>
                  <a:schemeClr val="dk2"/>
                </a:solidFill>
              </a:defRPr>
            </a:lvl6pPr>
            <a:lvl7pPr lvl="6" algn="r" rtl="0">
              <a:buNone/>
              <a:defRPr sz="1333">
                <a:solidFill>
                  <a:schemeClr val="dk2"/>
                </a:solidFill>
              </a:defRPr>
            </a:lvl7pPr>
            <a:lvl8pPr lvl="7" algn="r" rtl="0">
              <a:buNone/>
              <a:defRPr sz="1333">
                <a:solidFill>
                  <a:schemeClr val="dk2"/>
                </a:solidFill>
              </a:defRPr>
            </a:lvl8pPr>
            <a:lvl9pPr lvl="8" algn="r" rtl="0">
              <a:buNone/>
              <a:defRPr sz="1333">
                <a:solidFill>
                  <a:schemeClr val="dk2"/>
                </a:solidFill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>
                <a:solidFill>
                  <a:srgbClr val="595959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77180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54258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kern="0">
                <a:solidFill>
                  <a:srgbClr val="595959"/>
                </a:solidFill>
                <a:cs typeface="Arial"/>
                <a:sym typeface="Arial"/>
              </a:rPr>
              <a:pPr>
                <a:buClr>
                  <a:srgbClr val="000000"/>
                </a:buClr>
                <a:buFont typeface="Arial"/>
                <a:buNone/>
              </a:pPr>
              <a:t>‹#›</a:t>
            </a:fld>
            <a:endParaRPr kern="0">
              <a:solidFill>
                <a:srgbClr val="595959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05039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622418" y="3992067"/>
            <a:ext cx="10947165" cy="20819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295269"/>
              </a:buClr>
              <a:buFont typeface="Arial"/>
              <a:buNone/>
            </a:pPr>
            <a:r>
              <a:rPr lang="en" sz="7466" kern="0" dirty="0" smtClean="0">
                <a:solidFill>
                  <a:srgbClr val="FFFFFF"/>
                </a:solidFill>
                <a:latin typeface="Roboto Black"/>
                <a:ea typeface="Roboto Black"/>
                <a:cs typeface="Arial"/>
                <a:sym typeface="Roboto Black"/>
              </a:rPr>
              <a:t>Capstone: Churn Rates</a:t>
            </a:r>
            <a:endParaRPr sz="1600" kern="0" dirty="0">
              <a:solidFill>
                <a:srgbClr val="FFFFFF"/>
              </a:solidFill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" sz="3733" kern="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</a:t>
            </a:r>
            <a:r>
              <a:rPr lang="en" sz="3733" kern="0" dirty="0" smtClean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Scratch</a:t>
            </a:r>
            <a:endParaRPr sz="7466" kern="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33" y="882267"/>
            <a:ext cx="2699700" cy="567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9423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415600" y="390167"/>
            <a:ext cx="11360800" cy="11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2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Which segment should Codeflix focus on?</a:t>
            </a:r>
            <a:endParaRPr sz="3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229348" y="1856208"/>
            <a:ext cx="11360800" cy="2444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  <a:ea typeface="Roboto"/>
                <a:cs typeface="Roboto"/>
                <a:sym typeface="Roboto"/>
              </a:rPr>
              <a:t>Clearly from the data shown, </a:t>
            </a:r>
            <a:r>
              <a:rPr lang="en-US" sz="2800" dirty="0" err="1" smtClean="0"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sz="2800" dirty="0" smtClean="0">
                <a:latin typeface="Roboto"/>
                <a:ea typeface="Roboto"/>
                <a:cs typeface="Roboto"/>
                <a:sym typeface="Roboto"/>
              </a:rPr>
              <a:t> should focus on improving user segment 87, which had a churn rate of 37.45%, compared to segment 30, which had a meager churn rate of 9%</a:t>
            </a:r>
          </a:p>
          <a:p>
            <a:pPr marL="285750" indent="-2857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Roboto"/>
                <a:ea typeface="Roboto"/>
                <a:cs typeface="Roboto"/>
                <a:sym typeface="Roboto"/>
              </a:rPr>
              <a:t>Segment 87 is not attracting as many active users as Segment 30, and those who are subscribed may not be for long</a:t>
            </a:r>
          </a:p>
        </p:txBody>
      </p:sp>
    </p:spTree>
    <p:extLst>
      <p:ext uri="{BB962C8B-B14F-4D97-AF65-F5344CB8AC3E}">
        <p14:creationId xmlns:p14="http://schemas.microsoft.com/office/powerpoint/2010/main" val="2908663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415600" y="1869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 dirty="0" smtClean="0">
                <a:solidFill>
                  <a:srgbClr val="295269"/>
                </a:solidFill>
              </a:rPr>
              <a:t> </a:t>
            </a: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415600" y="1687033"/>
            <a:ext cx="10748400" cy="43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indent="-507987">
              <a:lnSpc>
                <a:spcPct val="115000"/>
              </a:lnSpc>
              <a:spcBef>
                <a:spcPts val="1467"/>
              </a:spcBef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3200" kern="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Introduction to Codeflix</a:t>
            </a:r>
            <a:endParaRPr sz="3200" kern="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609585" indent="-507987">
              <a:lnSpc>
                <a:spcPct val="115000"/>
              </a:lnSpc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3200" kern="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Codeflix’s Churn Trends</a:t>
            </a:r>
            <a:endParaRPr lang="en" sz="3200" kern="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609585" indent="-507987">
              <a:lnSpc>
                <a:spcPct val="115000"/>
              </a:lnSpc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3200" kern="0" dirty="0" smtClean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Areas for Improvement</a:t>
            </a:r>
          </a:p>
        </p:txBody>
      </p:sp>
    </p:spTree>
    <p:extLst>
      <p:ext uri="{BB962C8B-B14F-4D97-AF65-F5344CB8AC3E}">
        <p14:creationId xmlns:p14="http://schemas.microsoft.com/office/powerpoint/2010/main" val="3312071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478667" y="2388017"/>
            <a:ext cx="11349411" cy="20819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sz="6400" kern="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1. Introduction to </a:t>
            </a:r>
            <a:r>
              <a:rPr lang="en-US" sz="6400" kern="0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Codeflix</a:t>
            </a:r>
            <a:endParaRPr sz="6400" kern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7584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415600" y="390167"/>
            <a:ext cx="11360800" cy="11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2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" sz="32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Getting to Know Codeflix</a:t>
            </a:r>
            <a:endParaRPr sz="3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229348" y="1856208"/>
            <a:ext cx="11360800" cy="2444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sz="2800" dirty="0" smtClean="0">
                <a:latin typeface="Roboto"/>
                <a:ea typeface="Roboto"/>
                <a:cs typeface="Roboto"/>
                <a:sym typeface="Roboto"/>
              </a:rPr>
              <a:t> is a new streaming service that has been operating for four months</a:t>
            </a:r>
          </a:p>
          <a:p>
            <a:pPr marL="285750" indent="-2857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Roboto"/>
                <a:ea typeface="Roboto"/>
                <a:cs typeface="Roboto"/>
                <a:sym typeface="Roboto"/>
              </a:rPr>
              <a:t>Codeflix’s</a:t>
            </a:r>
            <a:r>
              <a:rPr lang="en-US" sz="2800" dirty="0" smtClean="0">
                <a:latin typeface="Roboto"/>
                <a:ea typeface="Roboto"/>
                <a:cs typeface="Roboto"/>
                <a:sym typeface="Roboto"/>
              </a:rPr>
              <a:t> management wishes to analyze its user churn rate for its two different user segments, 87 and 30, as well as the company’s overall churn trend</a:t>
            </a:r>
          </a:p>
          <a:p>
            <a:pPr marL="285750" indent="-2857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Roboto"/>
                <a:ea typeface="Roboto"/>
                <a:cs typeface="Roboto"/>
                <a:sym typeface="Roboto"/>
              </a:rPr>
              <a:t>Codeflix’s</a:t>
            </a:r>
            <a:r>
              <a:rPr lang="en-US" sz="2800" dirty="0" smtClean="0">
                <a:latin typeface="Roboto"/>
                <a:ea typeface="Roboto"/>
                <a:cs typeface="Roboto"/>
                <a:sym typeface="Roboto"/>
              </a:rPr>
              <a:t> subscribers must keep their account active for 31 days, no cancellations within the same month are possible</a:t>
            </a:r>
          </a:p>
        </p:txBody>
      </p:sp>
    </p:spTree>
    <p:extLst>
      <p:ext uri="{BB962C8B-B14F-4D97-AF65-F5344CB8AC3E}">
        <p14:creationId xmlns:p14="http://schemas.microsoft.com/office/powerpoint/2010/main" val="4260150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What is Churn Rate?</a:t>
            </a:r>
            <a:r>
              <a:rPr lang="en-US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/>
            </a:r>
            <a:br>
              <a:rPr lang="en-US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Churn Rate is defined as the number of cancellations of a service over the number of active users of that service in a given time period</a:t>
            </a:r>
          </a:p>
          <a:p>
            <a:r>
              <a:rPr lang="en-US" dirty="0" smtClean="0"/>
              <a:t>Calculating Churn is a useful tool for companies to analyze the success of their service and to make improvements based on the numbers of subscribers they lose/gain over a period of time</a:t>
            </a:r>
          </a:p>
          <a:p>
            <a:r>
              <a:rPr lang="en-US" dirty="0" smtClean="0"/>
              <a:t>Companies can also compare churn for different user segments</a:t>
            </a:r>
          </a:p>
        </p:txBody>
      </p:sp>
    </p:spTree>
    <p:extLst>
      <p:ext uri="{BB962C8B-B14F-4D97-AF65-F5344CB8AC3E}">
        <p14:creationId xmlns:p14="http://schemas.microsoft.com/office/powerpoint/2010/main" val="486363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478667" y="2388017"/>
            <a:ext cx="11349411" cy="20819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sz="6400" kern="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en-US" sz="6400" kern="0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Codeflix’s</a:t>
            </a:r>
            <a:r>
              <a:rPr lang="en-US" sz="6400" kern="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Churn Trends</a:t>
            </a:r>
            <a:endParaRPr sz="6400" kern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66946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415600" y="390167"/>
            <a:ext cx="11360800" cy="11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" sz="3200" b="1" kern="0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3200" b="1" kern="0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.1 Codeflix’s Overall Churn </a:t>
            </a:r>
            <a:endParaRPr sz="3200" b="1" kern="0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6905467" y="1601767"/>
            <a:ext cx="5161200" cy="4995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-US" sz="1200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SELECT 1.0 * (sum_canceled_87 + sum_canceled_30) / (sum_active_87 + sum_active_30) AS </a:t>
            </a:r>
            <a:r>
              <a:rPr lang="en-US" sz="1200" kern="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200" kern="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Churn_Rate_Overall</a:t>
            </a:r>
            <a:r>
              <a:rPr lang="en-US" sz="1200" kern="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‘,…</a:t>
            </a:r>
          </a:p>
          <a:p>
            <a:pPr>
              <a:buClr>
                <a:srgbClr val="000000"/>
              </a:buClr>
              <a:buSzPts val="1100"/>
              <a:buFont typeface="Arial"/>
              <a:buNone/>
            </a:pPr>
            <a:endParaRPr lang="en-US" sz="1200" kern="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kern="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-- This command was used to obtain the Overall Churn trend.  Code can be viewed in the </a:t>
            </a:r>
            <a:r>
              <a:rPr lang="en-US" sz="1200" kern="0" dirty="0" err="1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code.sql</a:t>
            </a:r>
            <a:r>
              <a:rPr lang="en-US" sz="1200" kern="0" dirty="0" smtClean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file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237300" y="1601767"/>
            <a:ext cx="6561200" cy="2444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en-US" sz="1600" kern="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Calculating the overall churn trend of </a:t>
            </a:r>
            <a:r>
              <a:rPr lang="en-US" sz="1600" kern="0" dirty="0" err="1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sz="1600" kern="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requires the number of total cancellations over the number of total active users over the four month period</a:t>
            </a:r>
            <a:endParaRPr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06390">
              <a:lnSpc>
                <a:spcPct val="115000"/>
              </a:lnSpc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600" kern="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However, since users can’t cancel their subscriptions in the same month they activated them, churn rate cannot be calculated in Codeflix’s first month, December</a:t>
            </a:r>
          </a:p>
          <a:p>
            <a:pPr marL="609585" indent="-406390">
              <a:lnSpc>
                <a:spcPct val="115000"/>
              </a:lnSpc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600" kern="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600" kern="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 churn rates are calculated from data months in January 2017-March 2017</a:t>
            </a:r>
          </a:p>
          <a:p>
            <a:pPr marL="609585" indent="-406390">
              <a:lnSpc>
                <a:spcPct val="115000"/>
              </a:lnSpc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" sz="1600" kern="0" dirty="0" smtClea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There were 620 cancellations to 2796 active users in this three month period, yielding the following churn rate:</a:t>
            </a:r>
            <a:endParaRPr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sz="1600" kern="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6000" t="61101" r="23892" b="31826"/>
          <a:stretch/>
        </p:blipFill>
        <p:spPr>
          <a:xfrm>
            <a:off x="1288109" y="4961614"/>
            <a:ext cx="3414489" cy="134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41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415600" y="390167"/>
            <a:ext cx="11360800" cy="11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3200" b="1" dirty="0" smtClean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Churn Rate between User Segments</a:t>
            </a:r>
            <a:endParaRPr sz="32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6905467" y="1601767"/>
            <a:ext cx="5161200" cy="4995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 dirty="0"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 smtClean="0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 AS (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     SELECT SUM(is_active_87) AS'sum_active_87',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     				SUM(is_active_30) AS 'sum_active_30',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     				SUM(is_canceled_87) AS 'sum_canceled_87',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            SUM(is_canceled_30) AS 'sum_canceled_30'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     FROM status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       )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   SELECT 1.0 * (sum_canceled_87 + sum_canceled_30) / (sum_active_87 + sum_active_30) AS '</a:t>
            </a:r>
            <a:r>
              <a:rPr lang="en-US" sz="1200" dirty="0" err="1" smtClean="0">
                <a:latin typeface="Courier New"/>
                <a:ea typeface="Courier New"/>
                <a:cs typeface="Courier New"/>
                <a:sym typeface="Courier New"/>
              </a:rPr>
              <a:t>Churn_Rate_Overall</a:t>
            </a: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   1.0 * sum_canceled_87 / sum_active_87 AS 'Churn_Rate_Segment_87',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   				1.0 * sum_canceled_30 / sum_active_30 AS 'Churn_Rate_Segment_30‘</a:t>
            </a:r>
          </a:p>
          <a:p>
            <a:pPr>
              <a:buClr>
                <a:schemeClr val="dk1"/>
              </a:buClr>
              <a:buSzPts val="1100"/>
            </a:pP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2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dirty="0" err="1" smtClean="0">
                <a:latin typeface="Courier New"/>
                <a:ea typeface="Courier New"/>
                <a:cs typeface="Courier New"/>
                <a:sym typeface="Courier New"/>
              </a:rPr>
              <a:t>status_aggregate</a:t>
            </a: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>
              <a:buClr>
                <a:schemeClr val="dk1"/>
              </a:buClr>
              <a:buSzPts val="1100"/>
            </a:pPr>
            <a:endParaRPr lang="en-US" sz="1200" dirty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endParaRPr lang="en-US" sz="1200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200" dirty="0" smtClean="0">
                <a:latin typeface="Courier New"/>
                <a:ea typeface="Courier New"/>
                <a:cs typeface="Courier New"/>
                <a:sym typeface="Courier New"/>
              </a:rPr>
              <a:t>--This was the final command and data table used to obtain the churn rates.  Full calculations/data tables can be viewed at </a:t>
            </a:r>
            <a:r>
              <a:rPr lang="en-US" sz="1200" dirty="0" err="1" smtClean="0">
                <a:latin typeface="Courier New"/>
                <a:ea typeface="Courier New"/>
                <a:cs typeface="Courier New"/>
                <a:sym typeface="Courier New"/>
              </a:rPr>
              <a:t>code.sql</a:t>
            </a:r>
            <a:endParaRPr sz="12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237300" y="1601767"/>
            <a:ext cx="6561200" cy="2444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600" dirty="0" err="1" smtClean="0">
                <a:latin typeface="Roboto"/>
                <a:ea typeface="Roboto"/>
                <a:cs typeface="Roboto"/>
                <a:sym typeface="Roboto"/>
              </a:rPr>
              <a:t>Codeflix</a:t>
            </a:r>
            <a:r>
              <a:rPr lang="en-US" sz="1600" dirty="0" smtClean="0">
                <a:latin typeface="Roboto"/>
                <a:ea typeface="Roboto"/>
                <a:cs typeface="Roboto"/>
                <a:sym typeface="Roboto"/>
              </a:rPr>
              <a:t> also wanted to know the churn rates between the two user segments, 87 and 30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609585" indent="-40639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 smtClean="0">
                <a:latin typeface="Roboto"/>
                <a:ea typeface="Roboto"/>
                <a:cs typeface="Roboto"/>
                <a:sym typeface="Roboto"/>
              </a:rPr>
              <a:t>Segment 87 had 476 cancellations to 1271 active users in those three months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 marL="609585" indent="-40639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 smtClean="0">
                <a:latin typeface="Roboto"/>
                <a:ea typeface="Roboto"/>
                <a:cs typeface="Roboto"/>
                <a:sym typeface="Roboto"/>
              </a:rPr>
              <a:t>Segment 30 had 144 cancellations to 1525 active users in the same time period</a:t>
            </a:r>
          </a:p>
          <a:p>
            <a:pPr marL="609585" indent="-40639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 smtClean="0">
                <a:latin typeface="Roboto"/>
                <a:ea typeface="Roboto"/>
                <a:cs typeface="Roboto"/>
                <a:sym typeface="Roboto"/>
              </a:rPr>
              <a:t>The Churn Rates were as follows:</a:t>
            </a:r>
          </a:p>
          <a:p>
            <a:pPr marL="609585" indent="-406390">
              <a:lnSpc>
                <a:spcPct val="115000"/>
              </a:lnSpc>
              <a:buSzPts val="1200"/>
              <a:buFont typeface="Roboto"/>
              <a:buChar char="●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609585" indent="-406390">
              <a:lnSpc>
                <a:spcPct val="115000"/>
              </a:lnSpc>
              <a:buSzPts val="1200"/>
              <a:buFont typeface="Roboto"/>
              <a:buChar char="●"/>
            </a:pPr>
            <a:endParaRPr lang="en-US" sz="1600" dirty="0" smtClean="0">
              <a:latin typeface="Roboto"/>
              <a:ea typeface="Roboto"/>
              <a:cs typeface="Roboto"/>
              <a:sym typeface="Roboto"/>
            </a:endParaRPr>
          </a:p>
          <a:p>
            <a:pPr marL="609585" indent="-406390">
              <a:lnSpc>
                <a:spcPct val="115000"/>
              </a:lnSpc>
              <a:buSzPts val="1200"/>
              <a:buFont typeface="Roboto"/>
              <a:buChar char="●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609585" indent="-406390">
              <a:lnSpc>
                <a:spcPct val="115000"/>
              </a:lnSpc>
              <a:buSzPts val="1200"/>
              <a:buFont typeface="Roboto"/>
              <a:buChar char="●"/>
            </a:pPr>
            <a:endParaRPr lang="en-US" sz="1600" dirty="0" smtClean="0">
              <a:latin typeface="Roboto"/>
              <a:ea typeface="Roboto"/>
              <a:cs typeface="Roboto"/>
              <a:sym typeface="Roboto"/>
            </a:endParaRPr>
          </a:p>
          <a:p>
            <a:pPr marL="609585" indent="-406390">
              <a:lnSpc>
                <a:spcPct val="115000"/>
              </a:lnSpc>
              <a:buSzPts val="1200"/>
              <a:buFont typeface="Roboto"/>
              <a:buChar char="●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609585" indent="-406390">
              <a:lnSpc>
                <a:spcPct val="115000"/>
              </a:lnSpc>
              <a:buSzPts val="1200"/>
              <a:buFont typeface="Roboto"/>
              <a:buChar char="●"/>
            </a:pPr>
            <a:endParaRPr lang="en-US" sz="1600" dirty="0" smtClean="0">
              <a:latin typeface="Roboto"/>
              <a:ea typeface="Roboto"/>
              <a:cs typeface="Roboto"/>
              <a:sym typeface="Roboto"/>
            </a:endParaRPr>
          </a:p>
          <a:p>
            <a:pPr marL="609585" indent="-406390">
              <a:lnSpc>
                <a:spcPct val="115000"/>
              </a:lnSpc>
              <a:buSzPts val="1200"/>
              <a:buFont typeface="Roboto"/>
              <a:buChar char="●"/>
            </a:pPr>
            <a:r>
              <a:rPr lang="en-US" sz="1600" dirty="0" smtClean="0">
                <a:latin typeface="Roboto"/>
                <a:ea typeface="Roboto"/>
                <a:cs typeface="Roboto"/>
                <a:sym typeface="Roboto"/>
              </a:rPr>
              <a:t>Clearly, Segment 30 has a significantly lower churn rate</a:t>
            </a:r>
          </a:p>
          <a:p>
            <a:pPr marL="609585" indent="-406390">
              <a:lnSpc>
                <a:spcPct val="115000"/>
              </a:lnSpc>
              <a:buSzPts val="1200"/>
              <a:buFont typeface="Roboto"/>
              <a:buChar char="●"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5717" t="60406" r="1848" b="32869"/>
          <a:stretch/>
        </p:blipFill>
        <p:spPr>
          <a:xfrm>
            <a:off x="415600" y="3888188"/>
            <a:ext cx="5517662" cy="93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9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478667" y="2388017"/>
            <a:ext cx="11349411" cy="20819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>
              <a:buClr>
                <a:srgbClr val="000000"/>
              </a:buClr>
              <a:buSzPts val="1100"/>
              <a:buFont typeface="Arial"/>
              <a:buNone/>
            </a:pPr>
            <a:r>
              <a:rPr lang="en-US" sz="6400" kern="0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3. Areas for Improvement</a:t>
            </a:r>
            <a:endParaRPr sz="6400" kern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7927337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448</Words>
  <Application>Microsoft Office PowerPoint</Application>
  <PresentationFormat>Widescreen</PresentationFormat>
  <Paragraphs>55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Courier New</vt:lpstr>
      <vt:lpstr>Dosis</vt:lpstr>
      <vt:lpstr>Roboto</vt:lpstr>
      <vt:lpstr>Roboto Black</vt:lpstr>
      <vt:lpstr>Roboto Thin</vt:lpstr>
      <vt:lpstr>Simple Light</vt:lpstr>
      <vt:lpstr>1_Simple Light</vt:lpstr>
      <vt:lpstr>2_Simple Light</vt:lpstr>
      <vt:lpstr>3_Simple Light</vt:lpstr>
      <vt:lpstr>PowerPoint Presentation</vt:lpstr>
      <vt:lpstr> Table of Contents</vt:lpstr>
      <vt:lpstr>PowerPoint Presentation</vt:lpstr>
      <vt:lpstr>PowerPoint Presentation</vt:lpstr>
      <vt:lpstr>1.2 What is Churn Rate?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Neel Deshmukh</dc:creator>
  <cp:lastModifiedBy>Neel Deshmukh</cp:lastModifiedBy>
  <cp:revision>7</cp:revision>
  <dcterms:created xsi:type="dcterms:W3CDTF">2018-07-10T17:32:16Z</dcterms:created>
  <dcterms:modified xsi:type="dcterms:W3CDTF">2018-07-10T18:05:09Z</dcterms:modified>
</cp:coreProperties>
</file>